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82"/>
    <a:srgbClr val="F3E068"/>
    <a:srgbClr val="E98B0D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09/02/2024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09/02/2024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09/02/2024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DELLA RELAZIONE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RELATORE</a:t>
            </a:r>
          </a:p>
          <a:p>
            <a:r>
              <a:rPr lang="it-IT" sz="2800" b="1" dirty="0">
                <a:solidFill>
                  <a:srgbClr val="FFC000"/>
                </a:solidFill>
              </a:rPr>
              <a:t>Affiliazione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35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TITOLO DELLA RELAZIONE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Eliana Rispoli</cp:lastModifiedBy>
  <cp:revision>7</cp:revision>
  <dcterms:created xsi:type="dcterms:W3CDTF">2022-02-27T17:36:31Z</dcterms:created>
  <dcterms:modified xsi:type="dcterms:W3CDTF">2024-02-09T10:49:05Z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